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5"/>
    <p:sldId id="257" r:id="rId56"/>
    <p:sldId id="258" r:id="rId57"/>
    <p:sldId id="259" r:id="rId58"/>
    <p:sldId id="260" r:id="rId59"/>
    <p:sldId id="261" r:id="rId60"/>
    <p:sldId id="262" r:id="rId61"/>
    <p:sldId id="263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League Spartan" charset="1" panose="00000800000000000000"/>
      <p:regular r:id="rId14"/>
    </p:embeddedFont>
    <p:embeddedFont>
      <p:font typeface="Roboto" charset="1" panose="02000000000000000000"/>
      <p:regular r:id="rId15"/>
    </p:embeddedFont>
    <p:embeddedFont>
      <p:font typeface="Roboto Bold" charset="1" panose="02000000000000000000"/>
      <p:regular r:id="rId16"/>
    </p:embeddedFont>
    <p:embeddedFont>
      <p:font typeface="Roboto Italics" charset="1" panose="02000000000000000000"/>
      <p:regular r:id="rId17"/>
    </p:embeddedFont>
    <p:embeddedFont>
      <p:font typeface="Roboto Bold Italics" charset="1" panose="02000000000000000000"/>
      <p:regular r:id="rId18"/>
    </p:embeddedFont>
    <p:embeddedFont>
      <p:font typeface="Public Sans" charset="1" panose="00000000000000000000"/>
      <p:regular r:id="rId19"/>
    </p:embeddedFont>
    <p:embeddedFont>
      <p:font typeface="Public Sans Bold" charset="1" panose="00000000000000000000"/>
      <p:regular r:id="rId20"/>
    </p:embeddedFont>
    <p:embeddedFont>
      <p:font typeface="Public Sans Italics" charset="1" panose="00000000000000000000"/>
      <p:regular r:id="rId21"/>
    </p:embeddedFont>
    <p:embeddedFont>
      <p:font typeface="Public Sans Bold Italics" charset="1" panose="00000000000000000000"/>
      <p:regular r:id="rId22"/>
    </p:embeddedFont>
    <p:embeddedFont>
      <p:font typeface="Public Sans Thin" charset="1" panose="00000000000000000000"/>
      <p:regular r:id="rId23"/>
    </p:embeddedFont>
    <p:embeddedFont>
      <p:font typeface="Public Sans Thin Italics" charset="1" panose="00000000000000000000"/>
      <p:regular r:id="rId24"/>
    </p:embeddedFont>
    <p:embeddedFont>
      <p:font typeface="Public Sans Medium" charset="1" panose="00000000000000000000"/>
      <p:regular r:id="rId25"/>
    </p:embeddedFont>
    <p:embeddedFont>
      <p:font typeface="Public Sans Medium Italics" charset="1" panose="00000000000000000000"/>
      <p:regular r:id="rId26"/>
    </p:embeddedFont>
    <p:embeddedFont>
      <p:font typeface="Public Sans Heavy" charset="1" panose="00000000000000000000"/>
      <p:regular r:id="rId27"/>
    </p:embeddedFont>
    <p:embeddedFont>
      <p:font typeface="Public Sans Heavy Italics" charset="1" panose="000000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Open Sans Italics" charset="1" panose="020B0606030504020204"/>
      <p:regular r:id="rId31"/>
    </p:embeddedFont>
    <p:embeddedFont>
      <p:font typeface="Open Sans Bold Italics" charset="1" panose="020B0806030504020204"/>
      <p:regular r:id="rId32"/>
    </p:embeddedFont>
    <p:embeddedFont>
      <p:font typeface="Open Sans Light" charset="1" panose="020B0306030504020204"/>
      <p:regular r:id="rId33"/>
    </p:embeddedFont>
    <p:embeddedFont>
      <p:font typeface="Open Sans Light Italics" charset="1" panose="020B0306030504020204"/>
      <p:regular r:id="rId34"/>
    </p:embeddedFont>
    <p:embeddedFont>
      <p:font typeface="Open Sans Ultra-Bold" charset="1" panose="00000000000000000000"/>
      <p:regular r:id="rId35"/>
    </p:embeddedFont>
    <p:embeddedFont>
      <p:font typeface="Open Sans Ultra-Bold Italics" charset="1" panose="00000000000000000000"/>
      <p:regular r:id="rId36"/>
    </p:embeddedFont>
    <p:embeddedFont>
      <p:font typeface="Montserrat" charset="1" panose="00000500000000000000"/>
      <p:regular r:id="rId37"/>
    </p:embeddedFont>
    <p:embeddedFont>
      <p:font typeface="Montserrat Bold" charset="1" panose="00000800000000000000"/>
      <p:regular r:id="rId38"/>
    </p:embeddedFont>
    <p:embeddedFont>
      <p:font typeface="Montserrat Italics" charset="1" panose="00000500000000000000"/>
      <p:regular r:id="rId39"/>
    </p:embeddedFont>
    <p:embeddedFont>
      <p:font typeface="Montserrat Bold Italics" charset="1" panose="00000800000000000000"/>
      <p:regular r:id="rId40"/>
    </p:embeddedFont>
    <p:embeddedFont>
      <p:font typeface="Montserrat Thin" charset="1" panose="00000300000000000000"/>
      <p:regular r:id="rId41"/>
    </p:embeddedFont>
    <p:embeddedFont>
      <p:font typeface="Montserrat Thin Italics" charset="1" panose="00000300000000000000"/>
      <p:regular r:id="rId42"/>
    </p:embeddedFont>
    <p:embeddedFont>
      <p:font typeface="Montserrat Extra-Light" charset="1" panose="00000300000000000000"/>
      <p:regular r:id="rId43"/>
    </p:embeddedFont>
    <p:embeddedFont>
      <p:font typeface="Montserrat Extra-Light Italics" charset="1" panose="00000300000000000000"/>
      <p:regular r:id="rId44"/>
    </p:embeddedFont>
    <p:embeddedFont>
      <p:font typeface="Montserrat Light" charset="1" panose="00000400000000000000"/>
      <p:regular r:id="rId45"/>
    </p:embeddedFont>
    <p:embeddedFont>
      <p:font typeface="Montserrat Light Italics" charset="1" panose="00000400000000000000"/>
      <p:regular r:id="rId46"/>
    </p:embeddedFont>
    <p:embeddedFont>
      <p:font typeface="Montserrat Medium" charset="1" panose="00000600000000000000"/>
      <p:regular r:id="rId47"/>
    </p:embeddedFont>
    <p:embeddedFont>
      <p:font typeface="Montserrat Medium Italics" charset="1" panose="00000600000000000000"/>
      <p:regular r:id="rId48"/>
    </p:embeddedFont>
    <p:embeddedFont>
      <p:font typeface="Montserrat Semi-Bold" charset="1" panose="00000700000000000000"/>
      <p:regular r:id="rId49"/>
    </p:embeddedFont>
    <p:embeddedFont>
      <p:font typeface="Montserrat Semi-Bold Italics" charset="1" panose="00000700000000000000"/>
      <p:regular r:id="rId50"/>
    </p:embeddedFont>
    <p:embeddedFont>
      <p:font typeface="Montserrat Ultra-Bold" charset="1" panose="00000900000000000000"/>
      <p:regular r:id="rId51"/>
    </p:embeddedFont>
    <p:embeddedFont>
      <p:font typeface="Montserrat Ultra-Bold Italics" charset="1" panose="00000900000000000000"/>
      <p:regular r:id="rId52"/>
    </p:embeddedFont>
    <p:embeddedFont>
      <p:font typeface="Montserrat Heavy" charset="1" panose="00000A00000000000000"/>
      <p:regular r:id="rId53"/>
    </p:embeddedFont>
    <p:embeddedFont>
      <p:font typeface="Montserrat Heavy Italics" charset="1" panose="00000A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slides/slide1.xml" Type="http://schemas.openxmlformats.org/officeDocument/2006/relationships/slide"/><Relationship Id="rId56" Target="slides/slide2.xml" Type="http://schemas.openxmlformats.org/officeDocument/2006/relationships/slide"/><Relationship Id="rId57" Target="slides/slide3.xml" Type="http://schemas.openxmlformats.org/officeDocument/2006/relationships/slide"/><Relationship Id="rId58" Target="slides/slide4.xml" Type="http://schemas.openxmlformats.org/officeDocument/2006/relationships/slide"/><Relationship Id="rId59" Target="slides/slide5.xml" Type="http://schemas.openxmlformats.org/officeDocument/2006/relationships/slide"/><Relationship Id="rId6" Target="fonts/font6.fntdata" Type="http://schemas.openxmlformats.org/officeDocument/2006/relationships/font"/><Relationship Id="rId60" Target="slides/slide6.xml" Type="http://schemas.openxmlformats.org/officeDocument/2006/relationships/slide"/><Relationship Id="rId61" Target="slides/slide7.xml" Type="http://schemas.openxmlformats.org/officeDocument/2006/relationships/slide"/><Relationship Id="rId62" Target="slides/slide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73850" y="3909776"/>
            <a:ext cx="3147173" cy="989929"/>
          </a:xfrm>
          <a:custGeom>
            <a:avLst/>
            <a:gdLst/>
            <a:ahLst/>
            <a:cxnLst/>
            <a:rect r="r" b="b" t="t" l="l"/>
            <a:pathLst>
              <a:path h="989929" w="3147173">
                <a:moveTo>
                  <a:pt x="0" y="0"/>
                </a:moveTo>
                <a:lnTo>
                  <a:pt x="3147174" y="0"/>
                </a:lnTo>
                <a:lnTo>
                  <a:pt x="3147174" y="989929"/>
                </a:lnTo>
                <a:lnTo>
                  <a:pt x="0" y="989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2545917"/>
            <a:ext cx="13383426" cy="13383426"/>
          </a:xfrm>
          <a:custGeom>
            <a:avLst/>
            <a:gdLst/>
            <a:ahLst/>
            <a:cxnLst/>
            <a:rect r="r" b="b" t="t" l="l"/>
            <a:pathLst>
              <a:path h="13383426" w="13383426">
                <a:moveTo>
                  <a:pt x="0" y="0"/>
                </a:moveTo>
                <a:lnTo>
                  <a:pt x="13383426" y="0"/>
                </a:lnTo>
                <a:lnTo>
                  <a:pt x="13383426" y="13383426"/>
                </a:lnTo>
                <a:lnTo>
                  <a:pt x="0" y="13383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28092" y="7294200"/>
            <a:ext cx="14523133" cy="343274"/>
          </a:xfrm>
          <a:custGeom>
            <a:avLst/>
            <a:gdLst/>
            <a:ahLst/>
            <a:cxnLst/>
            <a:rect r="r" b="b" t="t" l="l"/>
            <a:pathLst>
              <a:path h="343274" w="14523133">
                <a:moveTo>
                  <a:pt x="0" y="0"/>
                </a:moveTo>
                <a:lnTo>
                  <a:pt x="14523132" y="0"/>
                </a:lnTo>
                <a:lnTo>
                  <a:pt x="14523132" y="343274"/>
                </a:lnTo>
                <a:lnTo>
                  <a:pt x="0" y="343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67167" y="2456263"/>
            <a:ext cx="7586098" cy="179308"/>
          </a:xfrm>
          <a:custGeom>
            <a:avLst/>
            <a:gdLst/>
            <a:ahLst/>
            <a:cxnLst/>
            <a:rect r="r" b="b" t="t" l="l"/>
            <a:pathLst>
              <a:path h="179308" w="7586098">
                <a:moveTo>
                  <a:pt x="0" y="0"/>
                </a:moveTo>
                <a:lnTo>
                  <a:pt x="7586099" y="0"/>
                </a:lnTo>
                <a:lnTo>
                  <a:pt x="7586099" y="179308"/>
                </a:lnTo>
                <a:lnTo>
                  <a:pt x="0" y="179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30809" y="-3384162"/>
            <a:ext cx="7119591" cy="7119591"/>
          </a:xfrm>
          <a:custGeom>
            <a:avLst/>
            <a:gdLst/>
            <a:ahLst/>
            <a:cxnLst/>
            <a:rect r="r" b="b" t="t" l="l"/>
            <a:pathLst>
              <a:path h="7119591" w="7119591">
                <a:moveTo>
                  <a:pt x="0" y="0"/>
                </a:moveTo>
                <a:lnTo>
                  <a:pt x="7119590" y="0"/>
                </a:lnTo>
                <a:lnTo>
                  <a:pt x="7119590" y="7119591"/>
                </a:lnTo>
                <a:lnTo>
                  <a:pt x="0" y="7119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950176"/>
            <a:ext cx="15878958" cy="85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09"/>
              </a:lnSpc>
            </a:pPr>
            <a:r>
              <a:rPr lang="en-US" sz="5280" spc="2624">
                <a:solidFill>
                  <a:srgbClr val="FFFFFF"/>
                </a:solidFill>
                <a:latin typeface="Kollektif Bold"/>
              </a:rPr>
              <a:t>PROJEKTZWISCHENSTAND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27"/>
              </a:lnSpc>
            </a:pPr>
            <a:r>
              <a:rPr lang="en-US" sz="15842" spc="1695">
                <a:solidFill>
                  <a:srgbClr val="FFFFFF"/>
                </a:solidFill>
                <a:latin typeface="Public Sans Bold"/>
              </a:rPr>
              <a:t>QUIZZARD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992156"/>
            <a:ext cx="6425247" cy="74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0"/>
              </a:lnSpc>
            </a:pPr>
            <a:r>
              <a:rPr lang="en-US" sz="2500" spc="212">
                <a:solidFill>
                  <a:srgbClr val="FFFFFF"/>
                </a:solidFill>
                <a:latin typeface="Kollektif Bold"/>
              </a:rPr>
              <a:t>Jonas Muxel [PL], Fabian Lampert [PM], Nils Miessgang [PM]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063355"/>
            <a:ext cx="4280584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9"/>
              </a:lnSpc>
            </a:pPr>
            <a:r>
              <a:rPr lang="en-US" sz="2199" spc="312">
                <a:solidFill>
                  <a:srgbClr val="FFFFFF"/>
                </a:solidFill>
                <a:latin typeface="Kollektif Bold"/>
              </a:rPr>
              <a:t>DEZEMBER 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58547" y="3322036"/>
            <a:ext cx="19874105" cy="3642929"/>
            <a:chOff x="0" y="0"/>
            <a:chExt cx="5439065" cy="9969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065" cy="996982"/>
            </a:xfrm>
            <a:custGeom>
              <a:avLst/>
              <a:gdLst/>
              <a:ahLst/>
              <a:cxnLst/>
              <a:rect r="r" b="b" t="t" l="l"/>
              <a:pathLst>
                <a:path h="996982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996982"/>
                  </a:lnTo>
                  <a:lnTo>
                    <a:pt x="0" y="996982"/>
                  </a:lnTo>
                  <a:close/>
                </a:path>
              </a:pathLst>
            </a:custGeom>
            <a:solidFill>
              <a:srgbClr val="1807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39065" cy="1035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493883" y="4016997"/>
            <a:ext cx="4409003" cy="2336772"/>
          </a:xfrm>
          <a:custGeom>
            <a:avLst/>
            <a:gdLst/>
            <a:ahLst/>
            <a:cxnLst/>
            <a:rect r="r" b="b" t="t" l="l"/>
            <a:pathLst>
              <a:path h="2336772" w="4409003">
                <a:moveTo>
                  <a:pt x="0" y="0"/>
                </a:moveTo>
                <a:lnTo>
                  <a:pt x="4409003" y="0"/>
                </a:lnTo>
                <a:lnTo>
                  <a:pt x="4409003" y="2336772"/>
                </a:lnTo>
                <a:lnTo>
                  <a:pt x="0" y="2336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2458" y="261364"/>
            <a:ext cx="4409003" cy="2336772"/>
          </a:xfrm>
          <a:custGeom>
            <a:avLst/>
            <a:gdLst/>
            <a:ahLst/>
            <a:cxnLst/>
            <a:rect r="r" b="b" t="t" l="l"/>
            <a:pathLst>
              <a:path h="2336772" w="4409003">
                <a:moveTo>
                  <a:pt x="0" y="0"/>
                </a:moveTo>
                <a:lnTo>
                  <a:pt x="4409003" y="0"/>
                </a:lnTo>
                <a:lnTo>
                  <a:pt x="4409003" y="2336772"/>
                </a:lnTo>
                <a:lnTo>
                  <a:pt x="0" y="233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3883" y="7495187"/>
            <a:ext cx="4409003" cy="2336772"/>
          </a:xfrm>
          <a:custGeom>
            <a:avLst/>
            <a:gdLst/>
            <a:ahLst/>
            <a:cxnLst/>
            <a:rect r="r" b="b" t="t" l="l"/>
            <a:pathLst>
              <a:path h="2336772" w="4409003">
                <a:moveTo>
                  <a:pt x="0" y="0"/>
                </a:moveTo>
                <a:lnTo>
                  <a:pt x="4409003" y="0"/>
                </a:lnTo>
                <a:lnTo>
                  <a:pt x="4409003" y="2336772"/>
                </a:lnTo>
                <a:lnTo>
                  <a:pt x="0" y="233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2368" y="962025"/>
            <a:ext cx="34091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eague Spartan"/>
              </a:rPr>
              <a:t>Fabian Lampert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2755" y="1407482"/>
            <a:ext cx="2373060" cy="36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000000"/>
                </a:solidFill>
                <a:latin typeface="Montserrat Semi-Bold Italics"/>
              </a:rPr>
              <a:t>Projektmitglied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2713" y="8180016"/>
            <a:ext cx="32884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eague Spartan"/>
              </a:rPr>
              <a:t>Nils Miessgang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0429" y="8625473"/>
            <a:ext cx="2373060" cy="36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000000"/>
                </a:solidFill>
                <a:latin typeface="Montserrat Semi-Bold Italics"/>
              </a:rPr>
              <a:t>Projektmitglied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55015" y="4774048"/>
            <a:ext cx="29185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ague Spartan"/>
              </a:rPr>
              <a:t>Jonas Muxel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9826" y="5219506"/>
            <a:ext cx="2373060" cy="36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Montserrat Semi-Bold Italics"/>
              </a:rPr>
              <a:t>Projektleiter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7865" y="1855186"/>
            <a:ext cx="15755041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949"/>
              </a:lnSpc>
              <a:spcBef>
                <a:spcPct val="0"/>
              </a:spcBef>
            </a:pPr>
            <a:r>
              <a:rPr lang="en-US" sz="4499" spc="179" strike="noStrike" u="none">
                <a:solidFill>
                  <a:srgbClr val="18072B"/>
                </a:solidFill>
                <a:latin typeface="Kollektif Bold"/>
              </a:rPr>
              <a:t>PROJEKTUNTERLAGENMANAGEMENT</a:t>
            </a:r>
          </a:p>
          <a:p>
            <a:pPr algn="r" marL="0" indent="0" lvl="0">
              <a:lnSpc>
                <a:spcPts val="4949"/>
              </a:lnSpc>
              <a:spcBef>
                <a:spcPct val="0"/>
              </a:spcBef>
            </a:pPr>
            <a:r>
              <a:rPr lang="en-US" sz="4499" spc="179" strike="noStrike" u="none">
                <a:solidFill>
                  <a:srgbClr val="18072B"/>
                </a:solidFill>
                <a:latin typeface="Kollektif Bold"/>
              </a:rPr>
              <a:t>SECOND PROGRAMMER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72112" y="3797894"/>
            <a:ext cx="10980794" cy="255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49"/>
              </a:lnSpc>
              <a:spcBef>
                <a:spcPct val="0"/>
              </a:spcBef>
            </a:pPr>
            <a:r>
              <a:rPr lang="en-US" sz="8499" spc="339">
                <a:solidFill>
                  <a:srgbClr val="FFFFFF"/>
                </a:solidFill>
                <a:latin typeface="Kollektif Bold"/>
              </a:rPr>
              <a:t>LEAD PROGRAMMER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20120" y="7160841"/>
            <a:ext cx="6832785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950"/>
              </a:lnSpc>
              <a:spcBef>
                <a:spcPct val="0"/>
              </a:spcBef>
            </a:pPr>
            <a:r>
              <a:rPr lang="en-US" sz="4500" spc="179" strike="noStrike" u="none">
                <a:solidFill>
                  <a:srgbClr val="18072B"/>
                </a:solidFill>
                <a:latin typeface="Kollektif Bold"/>
              </a:rPr>
              <a:t>DESIGNER</a:t>
            </a:r>
          </a:p>
          <a:p>
            <a:pPr algn="r" marL="0" indent="0" lvl="0">
              <a:lnSpc>
                <a:spcPts val="4950"/>
              </a:lnSpc>
              <a:spcBef>
                <a:spcPct val="0"/>
              </a:spcBef>
            </a:pPr>
            <a:r>
              <a:rPr lang="en-US" sz="4500" spc="179" strike="noStrike" u="none">
                <a:solidFill>
                  <a:srgbClr val="18072B"/>
                </a:solidFill>
                <a:latin typeface="Kollektif Bold"/>
              </a:rPr>
              <a:t>SQL</a:t>
            </a:r>
          </a:p>
          <a:p>
            <a:pPr algn="r" marL="0" indent="0" lvl="0">
              <a:lnSpc>
                <a:spcPts val="4950"/>
              </a:lnSpc>
              <a:spcBef>
                <a:spcPct val="0"/>
              </a:spcBef>
            </a:pPr>
            <a:r>
              <a:rPr lang="en-US" sz="4500" spc="179" strike="noStrike" u="none">
                <a:solidFill>
                  <a:srgbClr val="18072B"/>
                </a:solidFill>
                <a:latin typeface="Kollektif Bold"/>
              </a:rPr>
              <a:t> THIRD PROGRAMMER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756" y="-2302083"/>
            <a:ext cx="20593130" cy="20593130"/>
          </a:xfrm>
          <a:custGeom>
            <a:avLst/>
            <a:gdLst/>
            <a:ahLst/>
            <a:cxnLst/>
            <a:rect r="r" b="b" t="t" l="l"/>
            <a:pathLst>
              <a:path h="20593130" w="20593130">
                <a:moveTo>
                  <a:pt x="0" y="0"/>
                </a:moveTo>
                <a:lnTo>
                  <a:pt x="20593130" y="0"/>
                </a:lnTo>
                <a:lnTo>
                  <a:pt x="20593130" y="20593130"/>
                </a:lnTo>
                <a:lnTo>
                  <a:pt x="0" y="20593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943508" y="4367353"/>
            <a:ext cx="4426351" cy="68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09251" indent="-204626" lvl="1">
              <a:lnSpc>
                <a:spcPts val="2653"/>
              </a:lnSpc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Kollektif"/>
              </a:rPr>
              <a:t>Grundlage für Quiz</a:t>
            </a:r>
          </a:p>
          <a:p>
            <a:pPr marL="409251" indent="-204626" lvl="1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Kollektif"/>
              </a:rPr>
              <a:t>PDF, Word, Powerpoint,...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460650" y="3596453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79446" y="3878408"/>
            <a:ext cx="1203294" cy="58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43508" y="3897458"/>
            <a:ext cx="373618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Unterlagen hochladen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43508" y="6997764"/>
            <a:ext cx="3736180" cy="10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09251" indent="-204625" lvl="1">
              <a:lnSpc>
                <a:spcPts val="2653"/>
              </a:lnSpc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Kollektif"/>
              </a:rPr>
              <a:t>Namen vergeben</a:t>
            </a:r>
          </a:p>
          <a:p>
            <a:pPr marL="409251" indent="-204625" lvl="1">
              <a:lnSpc>
                <a:spcPts val="2653"/>
              </a:lnSpc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Kollektif"/>
              </a:rPr>
              <a:t>Beschreibung</a:t>
            </a:r>
          </a:p>
          <a:p>
            <a:pPr algn="l" marL="409251" indent="-204625" lvl="1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Kollektif"/>
              </a:rPr>
              <a:t>Jederzeit verfügbar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60650" y="6226864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79446" y="6508820"/>
            <a:ext cx="1203294" cy="58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43581" y="4367353"/>
            <a:ext cx="3817417" cy="10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9251" indent="-204625" lvl="1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 strike="noStrike" u="none">
                <a:solidFill>
                  <a:srgbClr val="FFFFFF"/>
                </a:solidFill>
                <a:latin typeface="Kollektif"/>
              </a:rPr>
              <a:t>Multiple Choice</a:t>
            </a:r>
          </a:p>
          <a:p>
            <a:pPr algn="l" marL="409251" indent="-204625" lvl="1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 strike="noStrike" u="none">
                <a:solidFill>
                  <a:srgbClr val="FFFFFF"/>
                </a:solidFill>
                <a:latin typeface="Kollektif"/>
              </a:rPr>
              <a:t>Textfelder</a:t>
            </a:r>
          </a:p>
          <a:p>
            <a:pPr algn="l" marL="409251" indent="-204625" lvl="1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 strike="noStrike" u="none">
                <a:solidFill>
                  <a:srgbClr val="FFFFFF"/>
                </a:solidFill>
                <a:latin typeface="Kollektif"/>
              </a:rPr>
              <a:t>Wahr-Falsch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565477" y="3596453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84273" y="3878408"/>
            <a:ext cx="1203294" cy="58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43581" y="3897458"/>
            <a:ext cx="588974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Quiz mit Einstellungen generieren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43581" y="7014598"/>
            <a:ext cx="5618200" cy="694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09251" indent="-204625" lvl="1">
              <a:lnSpc>
                <a:spcPts val="2653"/>
              </a:lnSpc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Kollektif"/>
              </a:rPr>
              <a:t>Analysieren der Antworten</a:t>
            </a:r>
          </a:p>
          <a:p>
            <a:pPr algn="l" marL="409251" indent="-204625" lvl="1">
              <a:lnSpc>
                <a:spcPts val="2653"/>
              </a:lnSpc>
              <a:spcBef>
                <a:spcPct val="0"/>
              </a:spcBef>
              <a:buFont typeface="Arial"/>
              <a:buChar char="•"/>
            </a:pPr>
            <a:r>
              <a:rPr lang="en-US" sz="1895">
                <a:solidFill>
                  <a:srgbClr val="FFFFFF"/>
                </a:solidFill>
                <a:latin typeface="Kollektif"/>
              </a:rPr>
              <a:t>Anpassen des Quizzes für das optimale Lernen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565477" y="6365135"/>
            <a:ext cx="1222090" cy="1222090"/>
          </a:xfrm>
          <a:custGeom>
            <a:avLst/>
            <a:gdLst/>
            <a:ahLst/>
            <a:cxnLst/>
            <a:rect r="r" b="b" t="t" l="l"/>
            <a:pathLst>
              <a:path h="1222090" w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584273" y="6647091"/>
            <a:ext cx="1203294" cy="58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43581" y="6527870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AI-Gesteuertes Feedback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22550" y="2212383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Funktionalitäten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35766" y="785950"/>
            <a:ext cx="303239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QUIZZARD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943508" y="6470561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Quiz abspeichern &amp; spielen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3894" y="4547825"/>
            <a:ext cx="21742878" cy="21742878"/>
          </a:xfrm>
          <a:custGeom>
            <a:avLst/>
            <a:gdLst/>
            <a:ahLst/>
            <a:cxnLst/>
            <a:rect r="r" b="b" t="t" l="l"/>
            <a:pathLst>
              <a:path h="21742878" w="21742878">
                <a:moveTo>
                  <a:pt x="0" y="0"/>
                </a:moveTo>
                <a:lnTo>
                  <a:pt x="21742878" y="0"/>
                </a:lnTo>
                <a:lnTo>
                  <a:pt x="21742878" y="21742878"/>
                </a:lnTo>
                <a:lnTo>
                  <a:pt x="0" y="2174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577203" y="157457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18072B"/>
                </a:solidFill>
                <a:latin typeface="Roboto Bold"/>
              </a:rPr>
              <a:t>Projektstand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75222" y="1351892"/>
            <a:ext cx="9795637" cy="788474"/>
          </a:xfrm>
          <a:custGeom>
            <a:avLst/>
            <a:gdLst/>
            <a:ahLst/>
            <a:cxnLst/>
            <a:rect r="r" b="b" t="t" l="l"/>
            <a:pathLst>
              <a:path h="788474" w="9795637">
                <a:moveTo>
                  <a:pt x="0" y="0"/>
                </a:moveTo>
                <a:lnTo>
                  <a:pt x="9795638" y="0"/>
                </a:lnTo>
                <a:lnTo>
                  <a:pt x="9795638" y="788474"/>
                </a:lnTo>
                <a:lnTo>
                  <a:pt x="0" y="788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62023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851" y="4852625"/>
            <a:ext cx="8960396" cy="5059271"/>
          </a:xfrm>
          <a:custGeom>
            <a:avLst/>
            <a:gdLst/>
            <a:ahLst/>
            <a:cxnLst/>
            <a:rect r="r" b="b" t="t" l="l"/>
            <a:pathLst>
              <a:path h="5059271" w="8960396">
                <a:moveTo>
                  <a:pt x="0" y="0"/>
                </a:moveTo>
                <a:lnTo>
                  <a:pt x="8960396" y="0"/>
                </a:lnTo>
                <a:lnTo>
                  <a:pt x="8960396" y="5059271"/>
                </a:lnTo>
                <a:lnTo>
                  <a:pt x="0" y="5059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74406" y="4852625"/>
            <a:ext cx="9013594" cy="5059271"/>
          </a:xfrm>
          <a:custGeom>
            <a:avLst/>
            <a:gdLst/>
            <a:ahLst/>
            <a:cxnLst/>
            <a:rect r="r" b="b" t="t" l="l"/>
            <a:pathLst>
              <a:path h="5059271" w="9013594">
                <a:moveTo>
                  <a:pt x="0" y="0"/>
                </a:moveTo>
                <a:lnTo>
                  <a:pt x="9013594" y="0"/>
                </a:lnTo>
                <a:lnTo>
                  <a:pt x="9013594" y="5059271"/>
                </a:lnTo>
                <a:lnTo>
                  <a:pt x="0" y="50592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60033" y="2102266"/>
            <a:ext cx="4541061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</a:rPr>
              <a:t>Projektauftrag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</a:rPr>
              <a:t>Projektstrukturplan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</a:rPr>
              <a:t>Projektumweltanalyse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8072B"/>
                </a:solidFill>
                <a:latin typeface="Kollektif"/>
              </a:rPr>
              <a:t>Flussdiagramm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0101" y="1414341"/>
            <a:ext cx="545612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PROJEKTMANAGEMENT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785950"/>
            <a:ext cx="303239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18072B"/>
                </a:solidFill>
                <a:latin typeface="Kollektif Bold"/>
              </a:rPr>
              <a:t>QUIZZARD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75222" y="3827561"/>
            <a:ext cx="9795637" cy="788474"/>
          </a:xfrm>
          <a:custGeom>
            <a:avLst/>
            <a:gdLst/>
            <a:ahLst/>
            <a:cxnLst/>
            <a:rect r="r" b="b" t="t" l="l"/>
            <a:pathLst>
              <a:path h="788474" w="9795637">
                <a:moveTo>
                  <a:pt x="0" y="0"/>
                </a:moveTo>
                <a:lnTo>
                  <a:pt x="9795638" y="0"/>
                </a:lnTo>
                <a:lnTo>
                  <a:pt x="9795638" y="788474"/>
                </a:lnTo>
                <a:lnTo>
                  <a:pt x="0" y="788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62023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840101" y="3890010"/>
            <a:ext cx="545612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MOCKUP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843309" y="3744211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2770" y="1349722"/>
            <a:ext cx="21742878" cy="21742878"/>
          </a:xfrm>
          <a:custGeom>
            <a:avLst/>
            <a:gdLst/>
            <a:ahLst/>
            <a:cxnLst/>
            <a:rect r="r" b="b" t="t" l="l"/>
            <a:pathLst>
              <a:path h="21742878" w="21742878">
                <a:moveTo>
                  <a:pt x="0" y="0"/>
                </a:moveTo>
                <a:lnTo>
                  <a:pt x="21742877" y="0"/>
                </a:lnTo>
                <a:lnTo>
                  <a:pt x="21742877" y="21742878"/>
                </a:lnTo>
                <a:lnTo>
                  <a:pt x="0" y="2174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88334" y="4684461"/>
            <a:ext cx="3601448" cy="3601448"/>
          </a:xfrm>
          <a:custGeom>
            <a:avLst/>
            <a:gdLst/>
            <a:ahLst/>
            <a:cxnLst/>
            <a:rect r="r" b="b" t="t" l="l"/>
            <a:pathLst>
              <a:path h="3601448" w="3601448">
                <a:moveTo>
                  <a:pt x="0" y="0"/>
                </a:moveTo>
                <a:lnTo>
                  <a:pt x="3601448" y="0"/>
                </a:lnTo>
                <a:lnTo>
                  <a:pt x="3601448" y="3601448"/>
                </a:lnTo>
                <a:lnTo>
                  <a:pt x="0" y="3601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54285" y="4684461"/>
            <a:ext cx="3601448" cy="3601448"/>
          </a:xfrm>
          <a:custGeom>
            <a:avLst/>
            <a:gdLst/>
            <a:ahLst/>
            <a:cxnLst/>
            <a:rect r="r" b="b" t="t" l="l"/>
            <a:pathLst>
              <a:path h="3601448" w="3601448">
                <a:moveTo>
                  <a:pt x="0" y="0"/>
                </a:moveTo>
                <a:lnTo>
                  <a:pt x="3601448" y="0"/>
                </a:lnTo>
                <a:lnTo>
                  <a:pt x="3601448" y="3601448"/>
                </a:lnTo>
                <a:lnTo>
                  <a:pt x="0" y="3601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013106" y="4684461"/>
            <a:ext cx="3601448" cy="3601448"/>
          </a:xfrm>
          <a:custGeom>
            <a:avLst/>
            <a:gdLst/>
            <a:ahLst/>
            <a:cxnLst/>
            <a:rect r="r" b="b" t="t" l="l"/>
            <a:pathLst>
              <a:path h="3601448" w="3601448">
                <a:moveTo>
                  <a:pt x="0" y="0"/>
                </a:moveTo>
                <a:lnTo>
                  <a:pt x="3601448" y="0"/>
                </a:lnTo>
                <a:lnTo>
                  <a:pt x="3601448" y="3601448"/>
                </a:lnTo>
                <a:lnTo>
                  <a:pt x="0" y="3601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072052" y="2536745"/>
            <a:ext cx="10877966" cy="257116"/>
          </a:xfrm>
          <a:custGeom>
            <a:avLst/>
            <a:gdLst/>
            <a:ahLst/>
            <a:cxnLst/>
            <a:rect r="r" b="b" t="t" l="l"/>
            <a:pathLst>
              <a:path h="257116" w="10877966">
                <a:moveTo>
                  <a:pt x="0" y="0"/>
                </a:moveTo>
                <a:lnTo>
                  <a:pt x="10877966" y="0"/>
                </a:lnTo>
                <a:lnTo>
                  <a:pt x="10877966" y="257116"/>
                </a:lnTo>
                <a:lnTo>
                  <a:pt x="0" y="257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46440" y="1348535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Knowhow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785950"/>
            <a:ext cx="303239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QUIZZARD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8334" y="5232878"/>
            <a:ext cx="3393878" cy="208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1"/>
              </a:lnSpc>
              <a:spcBef>
                <a:spcPct val="0"/>
              </a:spcBef>
            </a:pPr>
            <a:r>
              <a:rPr lang="en-US" sz="5708">
                <a:solidFill>
                  <a:srgbClr val="FFFFFF"/>
                </a:solidFill>
                <a:latin typeface="Kollektif"/>
              </a:rPr>
              <a:t>API - GPT4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76279" y="5735712"/>
            <a:ext cx="2957685" cy="107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1"/>
              </a:lnSpc>
              <a:spcBef>
                <a:spcPct val="0"/>
              </a:spcBef>
            </a:pPr>
            <a:r>
              <a:rPr lang="en-US" sz="5708">
                <a:solidFill>
                  <a:srgbClr val="FFFFFF"/>
                </a:solidFill>
                <a:latin typeface="Kollektif"/>
              </a:rPr>
              <a:t>Hosting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78658" y="5835776"/>
            <a:ext cx="3870344" cy="107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1"/>
              </a:lnSpc>
              <a:spcBef>
                <a:spcPct val="0"/>
              </a:spcBef>
            </a:pPr>
            <a:r>
              <a:rPr lang="en-US" sz="5708">
                <a:solidFill>
                  <a:srgbClr val="FFFFFF"/>
                </a:solidFill>
                <a:latin typeface="Kollektif"/>
              </a:rPr>
              <a:t>Vuetify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4847532" y="1076438"/>
            <a:ext cx="9871357" cy="3104990"/>
          </a:xfrm>
          <a:custGeom>
            <a:avLst/>
            <a:gdLst/>
            <a:ahLst/>
            <a:cxnLst/>
            <a:rect r="r" b="b" t="t" l="l"/>
            <a:pathLst>
              <a:path h="3104990" w="9871357">
                <a:moveTo>
                  <a:pt x="0" y="0"/>
                </a:moveTo>
                <a:lnTo>
                  <a:pt x="9871357" y="0"/>
                </a:lnTo>
                <a:lnTo>
                  <a:pt x="9871357" y="3104990"/>
                </a:lnTo>
                <a:lnTo>
                  <a:pt x="0" y="310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876092" y="1993616"/>
            <a:ext cx="14797247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Herausforderungen und Erfolge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58267" y="4469532"/>
            <a:ext cx="3944593" cy="62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4"/>
              </a:lnSpc>
            </a:pPr>
            <a:r>
              <a:rPr lang="en-US" sz="3610">
                <a:solidFill>
                  <a:srgbClr val="FFFFFF"/>
                </a:solidFill>
                <a:latin typeface="Roboto Bold"/>
              </a:rPr>
              <a:t>Erfolge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5766" y="785950"/>
            <a:ext cx="3032398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FFFFFF"/>
                </a:solidFill>
                <a:latin typeface="Kollektif Bold"/>
              </a:rPr>
              <a:t>QUIZZARD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59503" y="7439760"/>
            <a:ext cx="11842714" cy="11842714"/>
          </a:xfrm>
          <a:custGeom>
            <a:avLst/>
            <a:gdLst/>
            <a:ahLst/>
            <a:cxnLst/>
            <a:rect r="r" b="b" t="t" l="l"/>
            <a:pathLst>
              <a:path h="11842714" w="11842714">
                <a:moveTo>
                  <a:pt x="0" y="0"/>
                </a:moveTo>
                <a:lnTo>
                  <a:pt x="11842714" y="0"/>
                </a:lnTo>
                <a:lnTo>
                  <a:pt x="11842714" y="11842714"/>
                </a:lnTo>
                <a:lnTo>
                  <a:pt x="0" y="11842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50552" y="4469532"/>
            <a:ext cx="4654393" cy="62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4"/>
              </a:lnSpc>
            </a:pPr>
            <a:r>
              <a:rPr lang="en-US" sz="3610">
                <a:solidFill>
                  <a:srgbClr val="FFFFFF"/>
                </a:solidFill>
                <a:latin typeface="Roboto Bold"/>
              </a:rPr>
              <a:t>Herausforderungen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8100000">
            <a:off x="15171541" y="1209545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100000">
            <a:off x="16344147" y="12274439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100000">
            <a:off x="14795156" y="1276410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50552" y="5120436"/>
            <a:ext cx="3889981" cy="28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Funktionalität</a:t>
            </a:r>
          </a:p>
          <a:p>
            <a:pPr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Einbauen der ausgewählten Funktionen</a:t>
            </a:r>
          </a:p>
          <a:p>
            <a:pPr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Einbauen der API</a:t>
            </a:r>
          </a:p>
          <a:p>
            <a:pPr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Datenbank einbauen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Design</a:t>
            </a:r>
          </a:p>
          <a:p>
            <a:pPr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in Vuetify umsetzen</a:t>
            </a:r>
          </a:p>
          <a:p>
            <a:pPr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Skalierbarkeit erreichen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8267" y="5151169"/>
            <a:ext cx="3889981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Kommunikation mit GPT-4 Turbo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Mockup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Flussdiagramm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778283" y="1462797"/>
            <a:ext cx="3927953" cy="1235520"/>
          </a:xfrm>
          <a:custGeom>
            <a:avLst/>
            <a:gdLst/>
            <a:ahLst/>
            <a:cxnLst/>
            <a:rect r="r" b="b" t="t" l="l"/>
            <a:pathLst>
              <a:path h="1235520" w="3927953">
                <a:moveTo>
                  <a:pt x="0" y="0"/>
                </a:moveTo>
                <a:lnTo>
                  <a:pt x="3927952" y="0"/>
                </a:lnTo>
                <a:lnTo>
                  <a:pt x="3927952" y="1235520"/>
                </a:lnTo>
                <a:lnTo>
                  <a:pt x="0" y="123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53414" y="4404770"/>
            <a:ext cx="14249850" cy="336815"/>
          </a:xfrm>
          <a:custGeom>
            <a:avLst/>
            <a:gdLst/>
            <a:ahLst/>
            <a:cxnLst/>
            <a:rect r="r" b="b" t="t" l="l"/>
            <a:pathLst>
              <a:path h="336815" w="14249850">
                <a:moveTo>
                  <a:pt x="0" y="0"/>
                </a:moveTo>
                <a:lnTo>
                  <a:pt x="14249850" y="0"/>
                </a:lnTo>
                <a:lnTo>
                  <a:pt x="14249850" y="336815"/>
                </a:lnTo>
                <a:lnTo>
                  <a:pt x="0" y="336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291921" y="4047729"/>
            <a:ext cx="1982824" cy="1050897"/>
          </a:xfrm>
          <a:custGeom>
            <a:avLst/>
            <a:gdLst/>
            <a:ahLst/>
            <a:cxnLst/>
            <a:rect r="r" b="b" t="t" l="l"/>
            <a:pathLst>
              <a:path h="1050897" w="1982824">
                <a:moveTo>
                  <a:pt x="0" y="0"/>
                </a:moveTo>
                <a:lnTo>
                  <a:pt x="1982823" y="0"/>
                </a:lnTo>
                <a:lnTo>
                  <a:pt x="1982823" y="1050896"/>
                </a:lnTo>
                <a:lnTo>
                  <a:pt x="0" y="105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11953620" y="6616325"/>
            <a:ext cx="4423110" cy="336815"/>
          </a:xfrm>
          <a:custGeom>
            <a:avLst/>
            <a:gdLst/>
            <a:ahLst/>
            <a:cxnLst/>
            <a:rect r="r" b="b" t="t" l="l"/>
            <a:pathLst>
              <a:path h="336815" w="4423110">
                <a:moveTo>
                  <a:pt x="0" y="0"/>
                </a:moveTo>
                <a:lnTo>
                  <a:pt x="4423110" y="0"/>
                </a:lnTo>
                <a:lnTo>
                  <a:pt x="4423110" y="336815"/>
                </a:lnTo>
                <a:lnTo>
                  <a:pt x="0" y="336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6331" t="0" r="-45836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3173763" y="5874298"/>
            <a:ext cx="1982824" cy="1050897"/>
          </a:xfrm>
          <a:custGeom>
            <a:avLst/>
            <a:gdLst/>
            <a:ahLst/>
            <a:cxnLst/>
            <a:rect r="r" b="b" t="t" l="l"/>
            <a:pathLst>
              <a:path h="1050897" w="1982824">
                <a:moveTo>
                  <a:pt x="0" y="0"/>
                </a:moveTo>
                <a:lnTo>
                  <a:pt x="1982824" y="0"/>
                </a:lnTo>
                <a:lnTo>
                  <a:pt x="1982824" y="1050897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308847" y="4092603"/>
            <a:ext cx="1982824" cy="1050897"/>
          </a:xfrm>
          <a:custGeom>
            <a:avLst/>
            <a:gdLst/>
            <a:ahLst/>
            <a:cxnLst/>
            <a:rect r="r" b="b" t="t" l="l"/>
            <a:pathLst>
              <a:path h="1050897" w="1982824">
                <a:moveTo>
                  <a:pt x="0" y="0"/>
                </a:moveTo>
                <a:lnTo>
                  <a:pt x="1982824" y="0"/>
                </a:lnTo>
                <a:lnTo>
                  <a:pt x="1982824" y="1050897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30809" y="-3384162"/>
            <a:ext cx="7119591" cy="7119591"/>
          </a:xfrm>
          <a:custGeom>
            <a:avLst/>
            <a:gdLst/>
            <a:ahLst/>
            <a:cxnLst/>
            <a:rect r="r" b="b" t="t" l="l"/>
            <a:pathLst>
              <a:path h="7119591" w="7119591">
                <a:moveTo>
                  <a:pt x="0" y="0"/>
                </a:moveTo>
                <a:lnTo>
                  <a:pt x="7119590" y="0"/>
                </a:lnTo>
                <a:lnTo>
                  <a:pt x="7119590" y="7119591"/>
                </a:lnTo>
                <a:lnTo>
                  <a:pt x="0" y="7119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0240" y="1447747"/>
            <a:ext cx="3733639" cy="113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39"/>
              </a:lnSpc>
              <a:spcBef>
                <a:spcPct val="0"/>
              </a:spcBef>
            </a:pPr>
            <a:r>
              <a:rPr lang="en-US" sz="6599" strike="noStrike" u="none">
                <a:solidFill>
                  <a:srgbClr val="FFFFFF"/>
                </a:solidFill>
                <a:latin typeface="Roboto Bold"/>
              </a:rPr>
              <a:t>Roadmap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014767" y="2608663"/>
            <a:ext cx="7586098" cy="179308"/>
          </a:xfrm>
          <a:custGeom>
            <a:avLst/>
            <a:gdLst/>
            <a:ahLst/>
            <a:cxnLst/>
            <a:rect r="r" b="b" t="t" l="l"/>
            <a:pathLst>
              <a:path h="179308" w="7586098">
                <a:moveTo>
                  <a:pt x="0" y="0"/>
                </a:moveTo>
                <a:lnTo>
                  <a:pt x="7586099" y="0"/>
                </a:lnTo>
                <a:lnTo>
                  <a:pt x="7586099" y="179308"/>
                </a:lnTo>
                <a:lnTo>
                  <a:pt x="0" y="179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21055" y="4047729"/>
            <a:ext cx="1982824" cy="1050897"/>
          </a:xfrm>
          <a:custGeom>
            <a:avLst/>
            <a:gdLst/>
            <a:ahLst/>
            <a:cxnLst/>
            <a:rect r="r" b="b" t="t" l="l"/>
            <a:pathLst>
              <a:path h="1050897" w="1982824">
                <a:moveTo>
                  <a:pt x="0" y="0"/>
                </a:moveTo>
                <a:lnTo>
                  <a:pt x="1982824" y="0"/>
                </a:lnTo>
                <a:lnTo>
                  <a:pt x="1982824" y="1050896"/>
                </a:lnTo>
                <a:lnTo>
                  <a:pt x="0" y="105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653414" y="3028755"/>
            <a:ext cx="3088845" cy="3088845"/>
          </a:xfrm>
          <a:custGeom>
            <a:avLst/>
            <a:gdLst/>
            <a:ahLst/>
            <a:cxnLst/>
            <a:rect r="r" b="b" t="t" l="l"/>
            <a:pathLst>
              <a:path h="3088845" w="3088845">
                <a:moveTo>
                  <a:pt x="0" y="0"/>
                </a:moveTo>
                <a:lnTo>
                  <a:pt x="3088845" y="0"/>
                </a:lnTo>
                <a:lnTo>
                  <a:pt x="3088845" y="3088845"/>
                </a:lnTo>
                <a:lnTo>
                  <a:pt x="0" y="30888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3302" y="4275572"/>
            <a:ext cx="253071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API Zugriff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642527" y="3028755"/>
            <a:ext cx="3088845" cy="3088845"/>
          </a:xfrm>
          <a:custGeom>
            <a:avLst/>
            <a:gdLst/>
            <a:ahLst/>
            <a:cxnLst/>
            <a:rect r="r" b="b" t="t" l="l"/>
            <a:pathLst>
              <a:path h="3088845" w="3088845">
                <a:moveTo>
                  <a:pt x="0" y="0"/>
                </a:moveTo>
                <a:lnTo>
                  <a:pt x="3088845" y="0"/>
                </a:lnTo>
                <a:lnTo>
                  <a:pt x="3088845" y="3088845"/>
                </a:lnTo>
                <a:lnTo>
                  <a:pt x="0" y="30888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31640" y="3028755"/>
            <a:ext cx="3088845" cy="3088845"/>
          </a:xfrm>
          <a:custGeom>
            <a:avLst/>
            <a:gdLst/>
            <a:ahLst/>
            <a:cxnLst/>
            <a:rect r="r" b="b" t="t" l="l"/>
            <a:pathLst>
              <a:path h="3088845" w="3088845">
                <a:moveTo>
                  <a:pt x="0" y="0"/>
                </a:moveTo>
                <a:lnTo>
                  <a:pt x="3088845" y="0"/>
                </a:lnTo>
                <a:lnTo>
                  <a:pt x="3088845" y="3088845"/>
                </a:lnTo>
                <a:lnTo>
                  <a:pt x="0" y="30888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20753" y="3028755"/>
            <a:ext cx="3088845" cy="3088845"/>
          </a:xfrm>
          <a:custGeom>
            <a:avLst/>
            <a:gdLst/>
            <a:ahLst/>
            <a:cxnLst/>
            <a:rect r="r" b="b" t="t" l="l"/>
            <a:pathLst>
              <a:path h="3088845" w="3088845">
                <a:moveTo>
                  <a:pt x="0" y="0"/>
                </a:moveTo>
                <a:lnTo>
                  <a:pt x="3088845" y="0"/>
                </a:lnTo>
                <a:lnTo>
                  <a:pt x="3088845" y="3088845"/>
                </a:lnTo>
                <a:lnTo>
                  <a:pt x="0" y="30888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7991782"/>
            <a:ext cx="14249850" cy="336815"/>
          </a:xfrm>
          <a:custGeom>
            <a:avLst/>
            <a:gdLst/>
            <a:ahLst/>
            <a:cxnLst/>
            <a:rect r="r" b="b" t="t" l="l"/>
            <a:pathLst>
              <a:path h="336815" w="14249850">
                <a:moveTo>
                  <a:pt x="0" y="0"/>
                </a:moveTo>
                <a:lnTo>
                  <a:pt x="14249850" y="0"/>
                </a:lnTo>
                <a:lnTo>
                  <a:pt x="14249850" y="336815"/>
                </a:lnTo>
                <a:lnTo>
                  <a:pt x="0" y="336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4976284" y="4046972"/>
            <a:ext cx="2530712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Design-Grundaufbau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16955" y="7349058"/>
            <a:ext cx="1658680" cy="1658680"/>
          </a:xfrm>
          <a:custGeom>
            <a:avLst/>
            <a:gdLst/>
            <a:ahLst/>
            <a:cxnLst/>
            <a:rect r="r" b="b" t="t" l="l"/>
            <a:pathLst>
              <a:path h="1658680" w="1658680">
                <a:moveTo>
                  <a:pt x="0" y="0"/>
                </a:moveTo>
                <a:lnTo>
                  <a:pt x="1658680" y="0"/>
                </a:lnTo>
                <a:lnTo>
                  <a:pt x="1658680" y="1658681"/>
                </a:lnTo>
                <a:lnTo>
                  <a:pt x="0" y="16586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30391" y="7907459"/>
            <a:ext cx="1431808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Bold"/>
              </a:rPr>
              <a:t>Semester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0800000">
            <a:off x="11291921" y="7616532"/>
            <a:ext cx="1982824" cy="1050897"/>
          </a:xfrm>
          <a:custGeom>
            <a:avLst/>
            <a:gdLst/>
            <a:ahLst/>
            <a:cxnLst/>
            <a:rect r="r" b="b" t="t" l="l"/>
            <a:pathLst>
              <a:path h="1050897" w="1982824">
                <a:moveTo>
                  <a:pt x="0" y="0"/>
                </a:moveTo>
                <a:lnTo>
                  <a:pt x="1982823" y="0"/>
                </a:lnTo>
                <a:lnTo>
                  <a:pt x="1982823" y="1050896"/>
                </a:lnTo>
                <a:lnTo>
                  <a:pt x="0" y="105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-10800000">
            <a:off x="7308847" y="7634741"/>
            <a:ext cx="1982824" cy="1050897"/>
          </a:xfrm>
          <a:custGeom>
            <a:avLst/>
            <a:gdLst/>
            <a:ahLst/>
            <a:cxnLst/>
            <a:rect r="r" b="b" t="t" l="l"/>
            <a:pathLst>
              <a:path h="1050897" w="1982824">
                <a:moveTo>
                  <a:pt x="0" y="0"/>
                </a:moveTo>
                <a:lnTo>
                  <a:pt x="1982824" y="0"/>
                </a:lnTo>
                <a:lnTo>
                  <a:pt x="1982824" y="1050897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2620753" y="6615767"/>
            <a:ext cx="3088845" cy="3088845"/>
          </a:xfrm>
          <a:custGeom>
            <a:avLst/>
            <a:gdLst/>
            <a:ahLst/>
            <a:cxnLst/>
            <a:rect r="r" b="b" t="t" l="l"/>
            <a:pathLst>
              <a:path h="3088845" w="3088845">
                <a:moveTo>
                  <a:pt x="0" y="0"/>
                </a:moveTo>
                <a:lnTo>
                  <a:pt x="3088845" y="0"/>
                </a:lnTo>
                <a:lnTo>
                  <a:pt x="3088845" y="3088845"/>
                </a:lnTo>
                <a:lnTo>
                  <a:pt x="0" y="30888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631640" y="6615767"/>
            <a:ext cx="3088845" cy="3088845"/>
          </a:xfrm>
          <a:custGeom>
            <a:avLst/>
            <a:gdLst/>
            <a:ahLst/>
            <a:cxnLst/>
            <a:rect r="r" b="b" t="t" l="l"/>
            <a:pathLst>
              <a:path h="3088845" w="3088845">
                <a:moveTo>
                  <a:pt x="0" y="0"/>
                </a:moveTo>
                <a:lnTo>
                  <a:pt x="3088845" y="0"/>
                </a:lnTo>
                <a:lnTo>
                  <a:pt x="3088845" y="3088845"/>
                </a:lnTo>
                <a:lnTo>
                  <a:pt x="0" y="30888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3325773" y="7652950"/>
            <a:ext cx="1982824" cy="1050897"/>
          </a:xfrm>
          <a:custGeom>
            <a:avLst/>
            <a:gdLst/>
            <a:ahLst/>
            <a:cxnLst/>
            <a:rect r="r" b="b" t="t" l="l"/>
            <a:pathLst>
              <a:path h="1050897" w="1982824">
                <a:moveTo>
                  <a:pt x="0" y="0"/>
                </a:moveTo>
                <a:lnTo>
                  <a:pt x="1982824" y="0"/>
                </a:lnTo>
                <a:lnTo>
                  <a:pt x="1982824" y="1050897"/>
                </a:lnTo>
                <a:lnTo>
                  <a:pt x="0" y="1050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6" id="26"/>
          <p:cNvSpPr txBox="true"/>
          <p:nvPr/>
        </p:nvSpPr>
        <p:spPr>
          <a:xfrm rot="0">
            <a:off x="12667884" y="4292684"/>
            <a:ext cx="3041713" cy="4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>
                <a:solidFill>
                  <a:srgbClr val="FFFFFF"/>
                </a:solidFill>
                <a:latin typeface="Roboto Bold"/>
              </a:rPr>
              <a:t>Datenbankschema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55206" y="4091208"/>
            <a:ext cx="3041713" cy="90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>
                <a:solidFill>
                  <a:srgbClr val="FFFFFF"/>
                </a:solidFill>
                <a:latin typeface="Roboto Bold"/>
              </a:rPr>
              <a:t>Quiz-erstellungs-Optionen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30135" y="7660010"/>
            <a:ext cx="3041713" cy="90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>
                <a:solidFill>
                  <a:srgbClr val="FFFFFF"/>
                </a:solidFill>
                <a:latin typeface="Roboto Bold"/>
              </a:rPr>
              <a:t>Websitendesign fertigstellen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78771" y="7660010"/>
            <a:ext cx="3041713" cy="90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>
                <a:solidFill>
                  <a:srgbClr val="FFFFFF"/>
                </a:solidFill>
                <a:latin typeface="Roboto Bold"/>
              </a:rPr>
              <a:t>Quiz-Ergebnis Analyse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4637920" y="6597558"/>
            <a:ext cx="3088845" cy="3088845"/>
          </a:xfrm>
          <a:custGeom>
            <a:avLst/>
            <a:gdLst/>
            <a:ahLst/>
            <a:cxnLst/>
            <a:rect r="r" b="b" t="t" l="l"/>
            <a:pathLst>
              <a:path h="3088845" w="3088845">
                <a:moveTo>
                  <a:pt x="0" y="0"/>
                </a:moveTo>
                <a:lnTo>
                  <a:pt x="3088845" y="0"/>
                </a:lnTo>
                <a:lnTo>
                  <a:pt x="3088845" y="3088844"/>
                </a:lnTo>
                <a:lnTo>
                  <a:pt x="0" y="3088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685052" y="7907164"/>
            <a:ext cx="3041713" cy="4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3">
                <a:solidFill>
                  <a:srgbClr val="FFFFFF"/>
                </a:solidFill>
                <a:latin typeface="Roboto Bold"/>
              </a:rPr>
              <a:t>Testing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173850" y="3909776"/>
            <a:ext cx="3147173" cy="989929"/>
          </a:xfrm>
          <a:custGeom>
            <a:avLst/>
            <a:gdLst/>
            <a:ahLst/>
            <a:cxnLst/>
            <a:rect r="r" b="b" t="t" l="l"/>
            <a:pathLst>
              <a:path h="989929" w="3147173">
                <a:moveTo>
                  <a:pt x="0" y="0"/>
                </a:moveTo>
                <a:lnTo>
                  <a:pt x="3147174" y="0"/>
                </a:lnTo>
                <a:lnTo>
                  <a:pt x="3147174" y="989929"/>
                </a:lnTo>
                <a:lnTo>
                  <a:pt x="0" y="989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2545917"/>
            <a:ext cx="13383426" cy="13383426"/>
          </a:xfrm>
          <a:custGeom>
            <a:avLst/>
            <a:gdLst/>
            <a:ahLst/>
            <a:cxnLst/>
            <a:rect r="r" b="b" t="t" l="l"/>
            <a:pathLst>
              <a:path h="13383426" w="13383426">
                <a:moveTo>
                  <a:pt x="0" y="0"/>
                </a:moveTo>
                <a:lnTo>
                  <a:pt x="13383426" y="0"/>
                </a:lnTo>
                <a:lnTo>
                  <a:pt x="13383426" y="13383426"/>
                </a:lnTo>
                <a:lnTo>
                  <a:pt x="0" y="13383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28092" y="7294200"/>
            <a:ext cx="14523133" cy="343274"/>
          </a:xfrm>
          <a:custGeom>
            <a:avLst/>
            <a:gdLst/>
            <a:ahLst/>
            <a:cxnLst/>
            <a:rect r="r" b="b" t="t" l="l"/>
            <a:pathLst>
              <a:path h="343274" w="14523133">
                <a:moveTo>
                  <a:pt x="0" y="0"/>
                </a:moveTo>
                <a:lnTo>
                  <a:pt x="14523132" y="0"/>
                </a:lnTo>
                <a:lnTo>
                  <a:pt x="14523132" y="343274"/>
                </a:lnTo>
                <a:lnTo>
                  <a:pt x="0" y="343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67167" y="2456263"/>
            <a:ext cx="7586098" cy="179308"/>
          </a:xfrm>
          <a:custGeom>
            <a:avLst/>
            <a:gdLst/>
            <a:ahLst/>
            <a:cxnLst/>
            <a:rect r="r" b="b" t="t" l="l"/>
            <a:pathLst>
              <a:path h="179308" w="7586098">
                <a:moveTo>
                  <a:pt x="0" y="0"/>
                </a:moveTo>
                <a:lnTo>
                  <a:pt x="7586099" y="0"/>
                </a:lnTo>
                <a:lnTo>
                  <a:pt x="7586099" y="179308"/>
                </a:lnTo>
                <a:lnTo>
                  <a:pt x="0" y="179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30809" y="-3384162"/>
            <a:ext cx="7119591" cy="7119591"/>
          </a:xfrm>
          <a:custGeom>
            <a:avLst/>
            <a:gdLst/>
            <a:ahLst/>
            <a:cxnLst/>
            <a:rect r="r" b="b" t="t" l="l"/>
            <a:pathLst>
              <a:path h="7119591" w="7119591">
                <a:moveTo>
                  <a:pt x="0" y="0"/>
                </a:moveTo>
                <a:lnTo>
                  <a:pt x="7119590" y="0"/>
                </a:lnTo>
                <a:lnTo>
                  <a:pt x="7119590" y="7119591"/>
                </a:lnTo>
                <a:lnTo>
                  <a:pt x="0" y="7119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0447" y="4854913"/>
            <a:ext cx="13695775" cy="227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27"/>
              </a:lnSpc>
            </a:pPr>
            <a:r>
              <a:rPr lang="en-US" sz="15842" spc="1695">
                <a:solidFill>
                  <a:srgbClr val="FFFFFF"/>
                </a:solidFill>
                <a:latin typeface="Public Sans Bold"/>
              </a:rPr>
              <a:t>QUIZZARD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DAF3cfK63dE</dc:identifier>
  <dcterms:modified xsi:type="dcterms:W3CDTF">2011-08-01T06:04:30Z</dcterms:modified>
  <cp:revision>1</cp:revision>
  <dc:title>Quizzard</dc:title>
</cp:coreProperties>
</file>